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3"/>
  </p:notesMasterIdLst>
  <p:sldIdLst>
    <p:sldId id="256" r:id="rId2"/>
    <p:sldId id="257" r:id="rId3"/>
    <p:sldId id="258" r:id="rId4"/>
    <p:sldId id="267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94" d="100"/>
          <a:sy n="94" d="100"/>
        </p:scale>
        <p:origin x="7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19A582-EDFC-44E0-ABC4-24DC7EA0095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E2C4F584-E650-4055-9C26-13A956C4095A}">
      <dgm:prSet/>
      <dgm:spPr/>
      <dgm:t>
        <a:bodyPr/>
        <a:lstStyle/>
        <a:p>
          <a:r>
            <a:rPr lang="en-US"/>
            <a:t>Develop framework that help organizations to improve their business.</a:t>
          </a:r>
        </a:p>
      </dgm:t>
    </dgm:pt>
    <dgm:pt modelId="{39BA80C3-CEDB-4B88-89C2-83216A709E9D}" type="parTrans" cxnId="{2312DA89-4EBA-4C72-87CB-31A443EEE7B5}">
      <dgm:prSet/>
      <dgm:spPr/>
      <dgm:t>
        <a:bodyPr/>
        <a:lstStyle/>
        <a:p>
          <a:endParaRPr lang="en-US"/>
        </a:p>
      </dgm:t>
    </dgm:pt>
    <dgm:pt modelId="{8CA39271-03E8-44F0-825C-99B42D275570}" type="sibTrans" cxnId="{2312DA89-4EBA-4C72-87CB-31A443EEE7B5}">
      <dgm:prSet/>
      <dgm:spPr/>
      <dgm:t>
        <a:bodyPr/>
        <a:lstStyle/>
        <a:p>
          <a:endParaRPr lang="en-US"/>
        </a:p>
      </dgm:t>
    </dgm:pt>
    <dgm:pt modelId="{082A2301-9569-481D-BB5E-99722C9924C6}">
      <dgm:prSet/>
      <dgm:spPr/>
      <dgm:t>
        <a:bodyPr/>
        <a:lstStyle/>
        <a:p>
          <a:r>
            <a:rPr lang="en-US"/>
            <a:t>Ease the process of retrieving data from databases.</a:t>
          </a:r>
        </a:p>
      </dgm:t>
    </dgm:pt>
    <dgm:pt modelId="{EE76C8D6-92DF-4EA4-AF7C-2F6BCF46DFF0}" type="parTrans" cxnId="{C8C280B9-0FD3-48B9-894D-46E524B5B26C}">
      <dgm:prSet/>
      <dgm:spPr/>
      <dgm:t>
        <a:bodyPr/>
        <a:lstStyle/>
        <a:p>
          <a:endParaRPr lang="en-US"/>
        </a:p>
      </dgm:t>
    </dgm:pt>
    <dgm:pt modelId="{EF21F547-AFFE-4599-AA4A-B43CB6AF596C}" type="sibTrans" cxnId="{C8C280B9-0FD3-48B9-894D-46E524B5B26C}">
      <dgm:prSet/>
      <dgm:spPr/>
      <dgm:t>
        <a:bodyPr/>
        <a:lstStyle/>
        <a:p>
          <a:endParaRPr lang="en-US"/>
        </a:p>
      </dgm:t>
    </dgm:pt>
    <dgm:pt modelId="{3B63239A-15DA-4BA9-B37F-C789F0F7617C}">
      <dgm:prSet/>
      <dgm:spPr/>
      <dgm:t>
        <a:bodyPr/>
        <a:lstStyle/>
        <a:p>
          <a:r>
            <a:rPr lang="en-US"/>
            <a:t>answer Customers questions and serve them in short period of time and reduce operating costs.</a:t>
          </a:r>
        </a:p>
      </dgm:t>
    </dgm:pt>
    <dgm:pt modelId="{5CA2FDE8-C681-44C7-8B4F-93259640475C}" type="parTrans" cxnId="{3EE9E812-B963-469A-8578-860745B4AEE8}">
      <dgm:prSet/>
      <dgm:spPr/>
      <dgm:t>
        <a:bodyPr/>
        <a:lstStyle/>
        <a:p>
          <a:endParaRPr lang="en-US"/>
        </a:p>
      </dgm:t>
    </dgm:pt>
    <dgm:pt modelId="{17A63DF6-37AD-40AE-8A37-CCD680EB67DD}" type="sibTrans" cxnId="{3EE9E812-B963-469A-8578-860745B4AEE8}">
      <dgm:prSet/>
      <dgm:spPr/>
      <dgm:t>
        <a:bodyPr/>
        <a:lstStyle/>
        <a:p>
          <a:endParaRPr lang="en-US"/>
        </a:p>
      </dgm:t>
    </dgm:pt>
    <dgm:pt modelId="{D31DDB26-873B-4DE2-8C84-C9A31504C1D7}" type="pres">
      <dgm:prSet presAssocID="{6C19A582-EDFC-44E0-ABC4-24DC7EA00953}" presName="root" presStyleCnt="0">
        <dgm:presLayoutVars>
          <dgm:dir/>
          <dgm:resizeHandles val="exact"/>
        </dgm:presLayoutVars>
      </dgm:prSet>
      <dgm:spPr/>
    </dgm:pt>
    <dgm:pt modelId="{663E380C-5A48-44D1-AFC7-FDA9721F8E3D}" type="pres">
      <dgm:prSet presAssocID="{E2C4F584-E650-4055-9C26-13A956C4095A}" presName="compNode" presStyleCnt="0"/>
      <dgm:spPr/>
    </dgm:pt>
    <dgm:pt modelId="{1E7C5FDD-DC4E-4B43-920D-160A6271F9D7}" type="pres">
      <dgm:prSet presAssocID="{E2C4F584-E650-4055-9C26-13A956C4095A}" presName="bgRect" presStyleLbl="bgShp" presStyleIdx="0" presStyleCnt="3"/>
      <dgm:spPr/>
    </dgm:pt>
    <dgm:pt modelId="{A110041B-67B3-41C1-AC10-249A46B24856}" type="pres">
      <dgm:prSet presAssocID="{E2C4F584-E650-4055-9C26-13A956C4095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ACFE3DAC-D5C1-4D62-98F3-8F2B9D13CF0A}" type="pres">
      <dgm:prSet presAssocID="{E2C4F584-E650-4055-9C26-13A956C4095A}" presName="spaceRect" presStyleCnt="0"/>
      <dgm:spPr/>
    </dgm:pt>
    <dgm:pt modelId="{42ED71DA-776E-4DC1-8B20-CDD40108ADB2}" type="pres">
      <dgm:prSet presAssocID="{E2C4F584-E650-4055-9C26-13A956C4095A}" presName="parTx" presStyleLbl="revTx" presStyleIdx="0" presStyleCnt="3">
        <dgm:presLayoutVars>
          <dgm:chMax val="0"/>
          <dgm:chPref val="0"/>
        </dgm:presLayoutVars>
      </dgm:prSet>
      <dgm:spPr/>
    </dgm:pt>
    <dgm:pt modelId="{1F08E3DF-458F-44D6-B751-8FF93343A711}" type="pres">
      <dgm:prSet presAssocID="{8CA39271-03E8-44F0-825C-99B42D275570}" presName="sibTrans" presStyleCnt="0"/>
      <dgm:spPr/>
    </dgm:pt>
    <dgm:pt modelId="{FBC7BC7A-DF3E-455C-94C1-03B53CFB9EC8}" type="pres">
      <dgm:prSet presAssocID="{082A2301-9569-481D-BB5E-99722C9924C6}" presName="compNode" presStyleCnt="0"/>
      <dgm:spPr/>
    </dgm:pt>
    <dgm:pt modelId="{0CBEA470-A3EE-4B82-8323-195CD5C6E4E3}" type="pres">
      <dgm:prSet presAssocID="{082A2301-9569-481D-BB5E-99722C9924C6}" presName="bgRect" presStyleLbl="bgShp" presStyleIdx="1" presStyleCnt="3"/>
      <dgm:spPr/>
    </dgm:pt>
    <dgm:pt modelId="{3BA79CE4-D379-4F5B-8CDF-230297A9E11F}" type="pres">
      <dgm:prSet presAssocID="{082A2301-9569-481D-BB5E-99722C9924C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FBABFB14-E88F-4B10-AE7B-599F091FE1F8}" type="pres">
      <dgm:prSet presAssocID="{082A2301-9569-481D-BB5E-99722C9924C6}" presName="spaceRect" presStyleCnt="0"/>
      <dgm:spPr/>
    </dgm:pt>
    <dgm:pt modelId="{14FF15D5-CC0E-4DA0-8689-95E14ABC10C7}" type="pres">
      <dgm:prSet presAssocID="{082A2301-9569-481D-BB5E-99722C9924C6}" presName="parTx" presStyleLbl="revTx" presStyleIdx="1" presStyleCnt="3">
        <dgm:presLayoutVars>
          <dgm:chMax val="0"/>
          <dgm:chPref val="0"/>
        </dgm:presLayoutVars>
      </dgm:prSet>
      <dgm:spPr/>
    </dgm:pt>
    <dgm:pt modelId="{CBE52110-A0A9-4B19-9166-D40B5CB24966}" type="pres">
      <dgm:prSet presAssocID="{EF21F547-AFFE-4599-AA4A-B43CB6AF596C}" presName="sibTrans" presStyleCnt="0"/>
      <dgm:spPr/>
    </dgm:pt>
    <dgm:pt modelId="{8F2A60D8-EB2A-4384-949B-77220E323690}" type="pres">
      <dgm:prSet presAssocID="{3B63239A-15DA-4BA9-B37F-C789F0F7617C}" presName="compNode" presStyleCnt="0"/>
      <dgm:spPr/>
    </dgm:pt>
    <dgm:pt modelId="{13F0101E-C007-4B2B-9082-EA6FBD5A4BCF}" type="pres">
      <dgm:prSet presAssocID="{3B63239A-15DA-4BA9-B37F-C789F0F7617C}" presName="bgRect" presStyleLbl="bgShp" presStyleIdx="2" presStyleCnt="3"/>
      <dgm:spPr/>
    </dgm:pt>
    <dgm:pt modelId="{954CDF61-4C9E-4809-BA53-6DD4154A1D41}" type="pres">
      <dgm:prSet presAssocID="{3B63239A-15DA-4BA9-B37F-C789F0F7617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950234B5-3A98-40E8-9592-2E54747450A6}" type="pres">
      <dgm:prSet presAssocID="{3B63239A-15DA-4BA9-B37F-C789F0F7617C}" presName="spaceRect" presStyleCnt="0"/>
      <dgm:spPr/>
    </dgm:pt>
    <dgm:pt modelId="{9E4DB289-BB78-4086-88A8-9FDDCA13F16C}" type="pres">
      <dgm:prSet presAssocID="{3B63239A-15DA-4BA9-B37F-C789F0F7617C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3EE9E812-B963-469A-8578-860745B4AEE8}" srcId="{6C19A582-EDFC-44E0-ABC4-24DC7EA00953}" destId="{3B63239A-15DA-4BA9-B37F-C789F0F7617C}" srcOrd="2" destOrd="0" parTransId="{5CA2FDE8-C681-44C7-8B4F-93259640475C}" sibTransId="{17A63DF6-37AD-40AE-8A37-CCD680EB67DD}"/>
    <dgm:cxn modelId="{F44FC119-6407-4531-9348-4FCF31411765}" type="presOf" srcId="{6C19A582-EDFC-44E0-ABC4-24DC7EA00953}" destId="{D31DDB26-873B-4DE2-8C84-C9A31504C1D7}" srcOrd="0" destOrd="0" presId="urn:microsoft.com/office/officeart/2018/2/layout/IconVerticalSolidList"/>
    <dgm:cxn modelId="{2312DA89-4EBA-4C72-87CB-31A443EEE7B5}" srcId="{6C19A582-EDFC-44E0-ABC4-24DC7EA00953}" destId="{E2C4F584-E650-4055-9C26-13A956C4095A}" srcOrd="0" destOrd="0" parTransId="{39BA80C3-CEDB-4B88-89C2-83216A709E9D}" sibTransId="{8CA39271-03E8-44F0-825C-99B42D275570}"/>
    <dgm:cxn modelId="{6976C093-6906-4521-872B-2D59EAD45E68}" type="presOf" srcId="{3B63239A-15DA-4BA9-B37F-C789F0F7617C}" destId="{9E4DB289-BB78-4086-88A8-9FDDCA13F16C}" srcOrd="0" destOrd="0" presId="urn:microsoft.com/office/officeart/2018/2/layout/IconVerticalSolidList"/>
    <dgm:cxn modelId="{C8C280B9-0FD3-48B9-894D-46E524B5B26C}" srcId="{6C19A582-EDFC-44E0-ABC4-24DC7EA00953}" destId="{082A2301-9569-481D-BB5E-99722C9924C6}" srcOrd="1" destOrd="0" parTransId="{EE76C8D6-92DF-4EA4-AF7C-2F6BCF46DFF0}" sibTransId="{EF21F547-AFFE-4599-AA4A-B43CB6AF596C}"/>
    <dgm:cxn modelId="{9091FBC4-1760-4374-A03E-30CF6FADC8A3}" type="presOf" srcId="{E2C4F584-E650-4055-9C26-13A956C4095A}" destId="{42ED71DA-776E-4DC1-8B20-CDD40108ADB2}" srcOrd="0" destOrd="0" presId="urn:microsoft.com/office/officeart/2018/2/layout/IconVerticalSolidList"/>
    <dgm:cxn modelId="{DC0FFAD0-BF1A-4DDB-B51D-0C12858EB493}" type="presOf" srcId="{082A2301-9569-481D-BB5E-99722C9924C6}" destId="{14FF15D5-CC0E-4DA0-8689-95E14ABC10C7}" srcOrd="0" destOrd="0" presId="urn:microsoft.com/office/officeart/2018/2/layout/IconVerticalSolidList"/>
    <dgm:cxn modelId="{499506D6-B8C4-43C1-BE10-C61F660D5095}" type="presParOf" srcId="{D31DDB26-873B-4DE2-8C84-C9A31504C1D7}" destId="{663E380C-5A48-44D1-AFC7-FDA9721F8E3D}" srcOrd="0" destOrd="0" presId="urn:microsoft.com/office/officeart/2018/2/layout/IconVerticalSolidList"/>
    <dgm:cxn modelId="{7A6C958D-11FA-41F3-BD83-755EC7D25DBF}" type="presParOf" srcId="{663E380C-5A48-44D1-AFC7-FDA9721F8E3D}" destId="{1E7C5FDD-DC4E-4B43-920D-160A6271F9D7}" srcOrd="0" destOrd="0" presId="urn:microsoft.com/office/officeart/2018/2/layout/IconVerticalSolidList"/>
    <dgm:cxn modelId="{69D220EC-C09B-46DC-9FF5-08AB1D7B9FF3}" type="presParOf" srcId="{663E380C-5A48-44D1-AFC7-FDA9721F8E3D}" destId="{A110041B-67B3-41C1-AC10-249A46B24856}" srcOrd="1" destOrd="0" presId="urn:microsoft.com/office/officeart/2018/2/layout/IconVerticalSolidList"/>
    <dgm:cxn modelId="{703EE58C-C226-49FA-A5F1-5372C38DFCEF}" type="presParOf" srcId="{663E380C-5A48-44D1-AFC7-FDA9721F8E3D}" destId="{ACFE3DAC-D5C1-4D62-98F3-8F2B9D13CF0A}" srcOrd="2" destOrd="0" presId="urn:microsoft.com/office/officeart/2018/2/layout/IconVerticalSolidList"/>
    <dgm:cxn modelId="{E846048E-DE35-408D-B5D6-C7692A1C88A4}" type="presParOf" srcId="{663E380C-5A48-44D1-AFC7-FDA9721F8E3D}" destId="{42ED71DA-776E-4DC1-8B20-CDD40108ADB2}" srcOrd="3" destOrd="0" presId="urn:microsoft.com/office/officeart/2018/2/layout/IconVerticalSolidList"/>
    <dgm:cxn modelId="{DD9332DC-086E-410A-82A4-CFB5E2819E5C}" type="presParOf" srcId="{D31DDB26-873B-4DE2-8C84-C9A31504C1D7}" destId="{1F08E3DF-458F-44D6-B751-8FF93343A711}" srcOrd="1" destOrd="0" presId="urn:microsoft.com/office/officeart/2018/2/layout/IconVerticalSolidList"/>
    <dgm:cxn modelId="{E6995D99-CAD6-48D7-87D4-DEE37DD2B31A}" type="presParOf" srcId="{D31DDB26-873B-4DE2-8C84-C9A31504C1D7}" destId="{FBC7BC7A-DF3E-455C-94C1-03B53CFB9EC8}" srcOrd="2" destOrd="0" presId="urn:microsoft.com/office/officeart/2018/2/layout/IconVerticalSolidList"/>
    <dgm:cxn modelId="{AD5276BE-C285-40A3-9EE6-3B11E57A999F}" type="presParOf" srcId="{FBC7BC7A-DF3E-455C-94C1-03B53CFB9EC8}" destId="{0CBEA470-A3EE-4B82-8323-195CD5C6E4E3}" srcOrd="0" destOrd="0" presId="urn:microsoft.com/office/officeart/2018/2/layout/IconVerticalSolidList"/>
    <dgm:cxn modelId="{76A0F830-EC4C-409F-931F-55BCCE0644D3}" type="presParOf" srcId="{FBC7BC7A-DF3E-455C-94C1-03B53CFB9EC8}" destId="{3BA79CE4-D379-4F5B-8CDF-230297A9E11F}" srcOrd="1" destOrd="0" presId="urn:microsoft.com/office/officeart/2018/2/layout/IconVerticalSolidList"/>
    <dgm:cxn modelId="{D45B1C42-F88C-4A33-9950-34DA05045A4F}" type="presParOf" srcId="{FBC7BC7A-DF3E-455C-94C1-03B53CFB9EC8}" destId="{FBABFB14-E88F-4B10-AE7B-599F091FE1F8}" srcOrd="2" destOrd="0" presId="urn:microsoft.com/office/officeart/2018/2/layout/IconVerticalSolidList"/>
    <dgm:cxn modelId="{BFA97C8A-DCCB-4561-9114-C7B879CE2ED5}" type="presParOf" srcId="{FBC7BC7A-DF3E-455C-94C1-03B53CFB9EC8}" destId="{14FF15D5-CC0E-4DA0-8689-95E14ABC10C7}" srcOrd="3" destOrd="0" presId="urn:microsoft.com/office/officeart/2018/2/layout/IconVerticalSolidList"/>
    <dgm:cxn modelId="{21449996-6131-4EBF-B064-61F58CE7CF6D}" type="presParOf" srcId="{D31DDB26-873B-4DE2-8C84-C9A31504C1D7}" destId="{CBE52110-A0A9-4B19-9166-D40B5CB24966}" srcOrd="3" destOrd="0" presId="urn:microsoft.com/office/officeart/2018/2/layout/IconVerticalSolidList"/>
    <dgm:cxn modelId="{C8CDDD2A-796A-4ACE-A7C5-62BB29E27C74}" type="presParOf" srcId="{D31DDB26-873B-4DE2-8C84-C9A31504C1D7}" destId="{8F2A60D8-EB2A-4384-949B-77220E323690}" srcOrd="4" destOrd="0" presId="urn:microsoft.com/office/officeart/2018/2/layout/IconVerticalSolidList"/>
    <dgm:cxn modelId="{CEF1C5EE-4CF1-4126-870B-515239872F2C}" type="presParOf" srcId="{8F2A60D8-EB2A-4384-949B-77220E323690}" destId="{13F0101E-C007-4B2B-9082-EA6FBD5A4BCF}" srcOrd="0" destOrd="0" presId="urn:microsoft.com/office/officeart/2018/2/layout/IconVerticalSolidList"/>
    <dgm:cxn modelId="{62FA500F-2242-4EA7-847C-BDA08DEA6077}" type="presParOf" srcId="{8F2A60D8-EB2A-4384-949B-77220E323690}" destId="{954CDF61-4C9E-4809-BA53-6DD4154A1D41}" srcOrd="1" destOrd="0" presId="urn:microsoft.com/office/officeart/2018/2/layout/IconVerticalSolidList"/>
    <dgm:cxn modelId="{00290584-4E05-4843-B449-853BA7322FA4}" type="presParOf" srcId="{8F2A60D8-EB2A-4384-949B-77220E323690}" destId="{950234B5-3A98-40E8-9592-2E54747450A6}" srcOrd="2" destOrd="0" presId="urn:microsoft.com/office/officeart/2018/2/layout/IconVerticalSolidList"/>
    <dgm:cxn modelId="{C915E301-1967-4AC8-B9C7-2BF7E0DB8924}" type="presParOf" srcId="{8F2A60D8-EB2A-4384-949B-77220E323690}" destId="{9E4DB289-BB78-4086-88A8-9FDDCA13F16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63F6010-63BB-4C4E-AE2E-DA8C38A24602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B4A79EE-BC81-4EF8-A1F4-015D5A109B91}">
      <dgm:prSet/>
      <dgm:spPr/>
      <dgm:t>
        <a:bodyPr/>
        <a:lstStyle/>
        <a:p>
          <a:r>
            <a:rPr lang="en-US" b="0" i="0" baseline="0"/>
            <a:t>Allow the user to enter the query in the English language. </a:t>
          </a:r>
          <a:endParaRPr lang="en-US"/>
        </a:p>
      </dgm:t>
    </dgm:pt>
    <dgm:pt modelId="{1FF6A555-39B4-4F9A-93E8-AEB82051F824}" type="parTrans" cxnId="{B239B864-D80F-4DA6-9DEB-70B82A5F2797}">
      <dgm:prSet/>
      <dgm:spPr/>
      <dgm:t>
        <a:bodyPr/>
        <a:lstStyle/>
        <a:p>
          <a:endParaRPr lang="en-US"/>
        </a:p>
      </dgm:t>
    </dgm:pt>
    <dgm:pt modelId="{588C66D9-7BCE-47AD-8B7F-283DAAA121E2}" type="sibTrans" cxnId="{B239B864-D80F-4DA6-9DEB-70B82A5F2797}">
      <dgm:prSet/>
      <dgm:spPr/>
      <dgm:t>
        <a:bodyPr/>
        <a:lstStyle/>
        <a:p>
          <a:endParaRPr lang="en-US"/>
        </a:p>
      </dgm:t>
    </dgm:pt>
    <dgm:pt modelId="{927C902A-427B-4102-ABBA-2CA1243C434A}">
      <dgm:prSet/>
      <dgm:spPr/>
      <dgm:t>
        <a:bodyPr/>
        <a:lstStyle/>
        <a:p>
          <a:r>
            <a:rPr lang="en-US" b="0" i="0" baseline="0"/>
            <a:t>Convert user query to SQL. </a:t>
          </a:r>
          <a:endParaRPr lang="en-US"/>
        </a:p>
      </dgm:t>
    </dgm:pt>
    <dgm:pt modelId="{B0388E9A-45C2-4A2C-988E-78FAB4DDDAB9}" type="parTrans" cxnId="{67C3CEA0-0505-4E90-9A9F-6BDCA2172103}">
      <dgm:prSet/>
      <dgm:spPr/>
      <dgm:t>
        <a:bodyPr/>
        <a:lstStyle/>
        <a:p>
          <a:endParaRPr lang="en-US"/>
        </a:p>
      </dgm:t>
    </dgm:pt>
    <dgm:pt modelId="{40D4C076-F5FC-4B41-A4BB-C4A5CA7124F0}" type="sibTrans" cxnId="{67C3CEA0-0505-4E90-9A9F-6BDCA2172103}">
      <dgm:prSet/>
      <dgm:spPr/>
      <dgm:t>
        <a:bodyPr/>
        <a:lstStyle/>
        <a:p>
          <a:endParaRPr lang="en-US"/>
        </a:p>
      </dgm:t>
    </dgm:pt>
    <dgm:pt modelId="{2D303C50-6D63-4B14-9236-A56D6E43D3B8}">
      <dgm:prSet/>
      <dgm:spPr/>
      <dgm:t>
        <a:bodyPr/>
        <a:lstStyle/>
        <a:p>
          <a:r>
            <a:rPr lang="en-US" b="0" i="0" baseline="0"/>
            <a:t>Integrate with the SQL database. </a:t>
          </a:r>
          <a:endParaRPr lang="en-US"/>
        </a:p>
      </dgm:t>
    </dgm:pt>
    <dgm:pt modelId="{ABD637F1-3B1C-4733-A37F-66BAD7BA5105}" type="parTrans" cxnId="{8BB1FE64-6AFB-4B6C-8108-8A6B90C1B8F5}">
      <dgm:prSet/>
      <dgm:spPr/>
      <dgm:t>
        <a:bodyPr/>
        <a:lstStyle/>
        <a:p>
          <a:endParaRPr lang="en-US"/>
        </a:p>
      </dgm:t>
    </dgm:pt>
    <dgm:pt modelId="{880D0087-567D-405B-B90A-96465CF7FE1A}" type="sibTrans" cxnId="{8BB1FE64-6AFB-4B6C-8108-8A6B90C1B8F5}">
      <dgm:prSet/>
      <dgm:spPr/>
      <dgm:t>
        <a:bodyPr/>
        <a:lstStyle/>
        <a:p>
          <a:endParaRPr lang="en-US"/>
        </a:p>
      </dgm:t>
    </dgm:pt>
    <dgm:pt modelId="{0BA7B1CA-1920-42C9-A25B-AD1768540C9E}">
      <dgm:prSet/>
      <dgm:spPr/>
      <dgm:t>
        <a:bodyPr/>
        <a:lstStyle/>
        <a:p>
          <a:r>
            <a:rPr lang="en-US" b="0" i="0" baseline="0"/>
            <a:t>Retrieve the appropriate answer from SQL database. </a:t>
          </a:r>
          <a:endParaRPr lang="en-US"/>
        </a:p>
      </dgm:t>
    </dgm:pt>
    <dgm:pt modelId="{8A6E658D-27F6-44ED-B5E4-0D568BA8606A}" type="parTrans" cxnId="{06C025E8-F765-40E4-AFB6-6AE8E21BD256}">
      <dgm:prSet/>
      <dgm:spPr/>
      <dgm:t>
        <a:bodyPr/>
        <a:lstStyle/>
        <a:p>
          <a:endParaRPr lang="en-US"/>
        </a:p>
      </dgm:t>
    </dgm:pt>
    <dgm:pt modelId="{57D31CC7-85B9-46BF-948D-4D6BA9FEAE44}" type="sibTrans" cxnId="{06C025E8-F765-40E4-AFB6-6AE8E21BD256}">
      <dgm:prSet/>
      <dgm:spPr/>
      <dgm:t>
        <a:bodyPr/>
        <a:lstStyle/>
        <a:p>
          <a:endParaRPr lang="en-US"/>
        </a:p>
      </dgm:t>
    </dgm:pt>
    <dgm:pt modelId="{4B53196E-C283-4143-AA91-8B242A21D453}">
      <dgm:prSet/>
      <dgm:spPr/>
      <dgm:t>
        <a:bodyPr/>
        <a:lstStyle/>
        <a:p>
          <a:r>
            <a:rPr lang="en-US" b="0" i="0" baseline="0"/>
            <a:t>Formatting the answer. </a:t>
          </a:r>
          <a:endParaRPr lang="en-US"/>
        </a:p>
      </dgm:t>
    </dgm:pt>
    <dgm:pt modelId="{7A314A1C-4E30-4FB7-A3EE-8BE65031CD47}" type="parTrans" cxnId="{641C01CC-373E-4F5A-8E7B-F5718CF6F67B}">
      <dgm:prSet/>
      <dgm:spPr/>
      <dgm:t>
        <a:bodyPr/>
        <a:lstStyle/>
        <a:p>
          <a:endParaRPr lang="en-US"/>
        </a:p>
      </dgm:t>
    </dgm:pt>
    <dgm:pt modelId="{793F7726-6369-4597-B78E-2F4E37E08CF3}" type="sibTrans" cxnId="{641C01CC-373E-4F5A-8E7B-F5718CF6F67B}">
      <dgm:prSet/>
      <dgm:spPr/>
      <dgm:t>
        <a:bodyPr/>
        <a:lstStyle/>
        <a:p>
          <a:endParaRPr lang="en-US"/>
        </a:p>
      </dgm:t>
    </dgm:pt>
    <dgm:pt modelId="{50B42BFA-E204-4A5F-B955-BFAA238278AC}">
      <dgm:prSet/>
      <dgm:spPr/>
      <dgm:t>
        <a:bodyPr/>
        <a:lstStyle/>
        <a:p>
          <a:r>
            <a:rPr lang="en-US" b="0" i="0" baseline="0"/>
            <a:t>Display the formatted answer to the user. </a:t>
          </a:r>
          <a:endParaRPr lang="en-US"/>
        </a:p>
      </dgm:t>
    </dgm:pt>
    <dgm:pt modelId="{170394D4-5FBF-4410-9C62-04C97FBC36E1}" type="parTrans" cxnId="{44D7BCFA-427B-4F4C-BD5A-1075C44D89F4}">
      <dgm:prSet/>
      <dgm:spPr/>
      <dgm:t>
        <a:bodyPr/>
        <a:lstStyle/>
        <a:p>
          <a:endParaRPr lang="en-US"/>
        </a:p>
      </dgm:t>
    </dgm:pt>
    <dgm:pt modelId="{28AE7E68-FD44-4566-A7FE-0E3145198E60}" type="sibTrans" cxnId="{44D7BCFA-427B-4F4C-BD5A-1075C44D89F4}">
      <dgm:prSet/>
      <dgm:spPr/>
      <dgm:t>
        <a:bodyPr/>
        <a:lstStyle/>
        <a:p>
          <a:endParaRPr lang="en-US"/>
        </a:p>
      </dgm:t>
    </dgm:pt>
    <dgm:pt modelId="{52A92CBC-2867-4980-87B5-BEA21BB55803}" type="pres">
      <dgm:prSet presAssocID="{063F6010-63BB-4C4E-AE2E-DA8C38A24602}" presName="diagram" presStyleCnt="0">
        <dgm:presLayoutVars>
          <dgm:dir/>
          <dgm:resizeHandles val="exact"/>
        </dgm:presLayoutVars>
      </dgm:prSet>
      <dgm:spPr/>
    </dgm:pt>
    <dgm:pt modelId="{E8FB2DFC-44FE-4269-A0F4-32449CBC778E}" type="pres">
      <dgm:prSet presAssocID="{8B4A79EE-BC81-4EF8-A1F4-015D5A109B91}" presName="node" presStyleLbl="node1" presStyleIdx="0" presStyleCnt="6">
        <dgm:presLayoutVars>
          <dgm:bulletEnabled val="1"/>
        </dgm:presLayoutVars>
      </dgm:prSet>
      <dgm:spPr/>
    </dgm:pt>
    <dgm:pt modelId="{E21FDC19-79B7-4BFA-9D61-0698402B8923}" type="pres">
      <dgm:prSet presAssocID="{588C66D9-7BCE-47AD-8B7F-283DAAA121E2}" presName="sibTrans" presStyleCnt="0"/>
      <dgm:spPr/>
    </dgm:pt>
    <dgm:pt modelId="{9E9D3079-3D84-47CB-84F0-CAEB292BD6D3}" type="pres">
      <dgm:prSet presAssocID="{927C902A-427B-4102-ABBA-2CA1243C434A}" presName="node" presStyleLbl="node1" presStyleIdx="1" presStyleCnt="6">
        <dgm:presLayoutVars>
          <dgm:bulletEnabled val="1"/>
        </dgm:presLayoutVars>
      </dgm:prSet>
      <dgm:spPr/>
    </dgm:pt>
    <dgm:pt modelId="{7F144B62-EB33-4408-AE9E-A7CF29A06B68}" type="pres">
      <dgm:prSet presAssocID="{40D4C076-F5FC-4B41-A4BB-C4A5CA7124F0}" presName="sibTrans" presStyleCnt="0"/>
      <dgm:spPr/>
    </dgm:pt>
    <dgm:pt modelId="{FE3C18F5-AA3B-44C5-AF12-2D542089EE03}" type="pres">
      <dgm:prSet presAssocID="{2D303C50-6D63-4B14-9236-A56D6E43D3B8}" presName="node" presStyleLbl="node1" presStyleIdx="2" presStyleCnt="6">
        <dgm:presLayoutVars>
          <dgm:bulletEnabled val="1"/>
        </dgm:presLayoutVars>
      </dgm:prSet>
      <dgm:spPr/>
    </dgm:pt>
    <dgm:pt modelId="{498A1668-215B-438E-854E-30430236E8D8}" type="pres">
      <dgm:prSet presAssocID="{880D0087-567D-405B-B90A-96465CF7FE1A}" presName="sibTrans" presStyleCnt="0"/>
      <dgm:spPr/>
    </dgm:pt>
    <dgm:pt modelId="{3D278D9B-FAD3-4AC1-A5B2-2C85ADF24E5D}" type="pres">
      <dgm:prSet presAssocID="{0BA7B1CA-1920-42C9-A25B-AD1768540C9E}" presName="node" presStyleLbl="node1" presStyleIdx="3" presStyleCnt="6">
        <dgm:presLayoutVars>
          <dgm:bulletEnabled val="1"/>
        </dgm:presLayoutVars>
      </dgm:prSet>
      <dgm:spPr/>
    </dgm:pt>
    <dgm:pt modelId="{69E11703-D1DE-4063-9E5A-7FAA727C58FE}" type="pres">
      <dgm:prSet presAssocID="{57D31CC7-85B9-46BF-948D-4D6BA9FEAE44}" presName="sibTrans" presStyleCnt="0"/>
      <dgm:spPr/>
    </dgm:pt>
    <dgm:pt modelId="{CF9265DF-6636-4DD5-B2C3-8DE7CAA2870F}" type="pres">
      <dgm:prSet presAssocID="{4B53196E-C283-4143-AA91-8B242A21D453}" presName="node" presStyleLbl="node1" presStyleIdx="4" presStyleCnt="6">
        <dgm:presLayoutVars>
          <dgm:bulletEnabled val="1"/>
        </dgm:presLayoutVars>
      </dgm:prSet>
      <dgm:spPr/>
    </dgm:pt>
    <dgm:pt modelId="{CD661C7C-55DD-4720-A08B-FD8EB848ED43}" type="pres">
      <dgm:prSet presAssocID="{793F7726-6369-4597-B78E-2F4E37E08CF3}" presName="sibTrans" presStyleCnt="0"/>
      <dgm:spPr/>
    </dgm:pt>
    <dgm:pt modelId="{B0D9DD18-642E-438F-97D5-D94E4904067E}" type="pres">
      <dgm:prSet presAssocID="{50B42BFA-E204-4A5F-B955-BFAA238278AC}" presName="node" presStyleLbl="node1" presStyleIdx="5" presStyleCnt="6">
        <dgm:presLayoutVars>
          <dgm:bulletEnabled val="1"/>
        </dgm:presLayoutVars>
      </dgm:prSet>
      <dgm:spPr/>
    </dgm:pt>
  </dgm:ptLst>
  <dgm:cxnLst>
    <dgm:cxn modelId="{380E061D-084C-4C48-A273-23955A86127B}" type="presOf" srcId="{0BA7B1CA-1920-42C9-A25B-AD1768540C9E}" destId="{3D278D9B-FAD3-4AC1-A5B2-2C85ADF24E5D}" srcOrd="0" destOrd="0" presId="urn:microsoft.com/office/officeart/2005/8/layout/default"/>
    <dgm:cxn modelId="{C807FA22-2D10-4D1A-B5E9-127C6E9CAF63}" type="presOf" srcId="{2D303C50-6D63-4B14-9236-A56D6E43D3B8}" destId="{FE3C18F5-AA3B-44C5-AF12-2D542089EE03}" srcOrd="0" destOrd="0" presId="urn:microsoft.com/office/officeart/2005/8/layout/default"/>
    <dgm:cxn modelId="{DE5FD539-31A4-4EB6-9F50-32AF149373E3}" type="presOf" srcId="{927C902A-427B-4102-ABBA-2CA1243C434A}" destId="{9E9D3079-3D84-47CB-84F0-CAEB292BD6D3}" srcOrd="0" destOrd="0" presId="urn:microsoft.com/office/officeart/2005/8/layout/default"/>
    <dgm:cxn modelId="{0F4BE85B-DF0B-4AD1-BC45-658CE18E355A}" type="presOf" srcId="{50B42BFA-E204-4A5F-B955-BFAA238278AC}" destId="{B0D9DD18-642E-438F-97D5-D94E4904067E}" srcOrd="0" destOrd="0" presId="urn:microsoft.com/office/officeart/2005/8/layout/default"/>
    <dgm:cxn modelId="{2AA25743-9807-4946-9FDF-2FB4F86F0C9C}" type="presOf" srcId="{063F6010-63BB-4C4E-AE2E-DA8C38A24602}" destId="{52A92CBC-2867-4980-87B5-BEA21BB55803}" srcOrd="0" destOrd="0" presId="urn:microsoft.com/office/officeart/2005/8/layout/default"/>
    <dgm:cxn modelId="{B239B864-D80F-4DA6-9DEB-70B82A5F2797}" srcId="{063F6010-63BB-4C4E-AE2E-DA8C38A24602}" destId="{8B4A79EE-BC81-4EF8-A1F4-015D5A109B91}" srcOrd="0" destOrd="0" parTransId="{1FF6A555-39B4-4F9A-93E8-AEB82051F824}" sibTransId="{588C66D9-7BCE-47AD-8B7F-283DAAA121E2}"/>
    <dgm:cxn modelId="{8BB1FE64-6AFB-4B6C-8108-8A6B90C1B8F5}" srcId="{063F6010-63BB-4C4E-AE2E-DA8C38A24602}" destId="{2D303C50-6D63-4B14-9236-A56D6E43D3B8}" srcOrd="2" destOrd="0" parTransId="{ABD637F1-3B1C-4733-A37F-66BAD7BA5105}" sibTransId="{880D0087-567D-405B-B90A-96465CF7FE1A}"/>
    <dgm:cxn modelId="{9740994D-3527-4838-8687-07A3C119542D}" type="presOf" srcId="{4B53196E-C283-4143-AA91-8B242A21D453}" destId="{CF9265DF-6636-4DD5-B2C3-8DE7CAA2870F}" srcOrd="0" destOrd="0" presId="urn:microsoft.com/office/officeart/2005/8/layout/default"/>
    <dgm:cxn modelId="{67C3CEA0-0505-4E90-9A9F-6BDCA2172103}" srcId="{063F6010-63BB-4C4E-AE2E-DA8C38A24602}" destId="{927C902A-427B-4102-ABBA-2CA1243C434A}" srcOrd="1" destOrd="0" parTransId="{B0388E9A-45C2-4A2C-988E-78FAB4DDDAB9}" sibTransId="{40D4C076-F5FC-4B41-A4BB-C4A5CA7124F0}"/>
    <dgm:cxn modelId="{F80E78B2-8A4C-4E79-959F-508D3CFBA7FC}" type="presOf" srcId="{8B4A79EE-BC81-4EF8-A1F4-015D5A109B91}" destId="{E8FB2DFC-44FE-4269-A0F4-32449CBC778E}" srcOrd="0" destOrd="0" presId="urn:microsoft.com/office/officeart/2005/8/layout/default"/>
    <dgm:cxn modelId="{641C01CC-373E-4F5A-8E7B-F5718CF6F67B}" srcId="{063F6010-63BB-4C4E-AE2E-DA8C38A24602}" destId="{4B53196E-C283-4143-AA91-8B242A21D453}" srcOrd="4" destOrd="0" parTransId="{7A314A1C-4E30-4FB7-A3EE-8BE65031CD47}" sibTransId="{793F7726-6369-4597-B78E-2F4E37E08CF3}"/>
    <dgm:cxn modelId="{06C025E8-F765-40E4-AFB6-6AE8E21BD256}" srcId="{063F6010-63BB-4C4E-AE2E-DA8C38A24602}" destId="{0BA7B1CA-1920-42C9-A25B-AD1768540C9E}" srcOrd="3" destOrd="0" parTransId="{8A6E658D-27F6-44ED-B5E4-0D568BA8606A}" sibTransId="{57D31CC7-85B9-46BF-948D-4D6BA9FEAE44}"/>
    <dgm:cxn modelId="{44D7BCFA-427B-4F4C-BD5A-1075C44D89F4}" srcId="{063F6010-63BB-4C4E-AE2E-DA8C38A24602}" destId="{50B42BFA-E204-4A5F-B955-BFAA238278AC}" srcOrd="5" destOrd="0" parTransId="{170394D4-5FBF-4410-9C62-04C97FBC36E1}" sibTransId="{28AE7E68-FD44-4566-A7FE-0E3145198E60}"/>
    <dgm:cxn modelId="{54B29D12-3A6E-4A7B-8778-8E2E540D4F83}" type="presParOf" srcId="{52A92CBC-2867-4980-87B5-BEA21BB55803}" destId="{E8FB2DFC-44FE-4269-A0F4-32449CBC778E}" srcOrd="0" destOrd="0" presId="urn:microsoft.com/office/officeart/2005/8/layout/default"/>
    <dgm:cxn modelId="{44B7971E-CE54-4538-AE9F-44A263A697B3}" type="presParOf" srcId="{52A92CBC-2867-4980-87B5-BEA21BB55803}" destId="{E21FDC19-79B7-4BFA-9D61-0698402B8923}" srcOrd="1" destOrd="0" presId="urn:microsoft.com/office/officeart/2005/8/layout/default"/>
    <dgm:cxn modelId="{7EB59398-3E8A-46B9-8139-BF6727446A1F}" type="presParOf" srcId="{52A92CBC-2867-4980-87B5-BEA21BB55803}" destId="{9E9D3079-3D84-47CB-84F0-CAEB292BD6D3}" srcOrd="2" destOrd="0" presId="urn:microsoft.com/office/officeart/2005/8/layout/default"/>
    <dgm:cxn modelId="{B8CB1656-BD18-4C98-823D-1D88BFF90A57}" type="presParOf" srcId="{52A92CBC-2867-4980-87B5-BEA21BB55803}" destId="{7F144B62-EB33-4408-AE9E-A7CF29A06B68}" srcOrd="3" destOrd="0" presId="urn:microsoft.com/office/officeart/2005/8/layout/default"/>
    <dgm:cxn modelId="{3F946690-F27C-4457-BA74-2A1869102A1C}" type="presParOf" srcId="{52A92CBC-2867-4980-87B5-BEA21BB55803}" destId="{FE3C18F5-AA3B-44C5-AF12-2D542089EE03}" srcOrd="4" destOrd="0" presId="urn:microsoft.com/office/officeart/2005/8/layout/default"/>
    <dgm:cxn modelId="{E01F41A1-1E0D-49FC-83B3-E846A71AEA7F}" type="presParOf" srcId="{52A92CBC-2867-4980-87B5-BEA21BB55803}" destId="{498A1668-215B-438E-854E-30430236E8D8}" srcOrd="5" destOrd="0" presId="urn:microsoft.com/office/officeart/2005/8/layout/default"/>
    <dgm:cxn modelId="{CBE52EC8-BE09-438F-8D21-9A984E1BEDAE}" type="presParOf" srcId="{52A92CBC-2867-4980-87B5-BEA21BB55803}" destId="{3D278D9B-FAD3-4AC1-A5B2-2C85ADF24E5D}" srcOrd="6" destOrd="0" presId="urn:microsoft.com/office/officeart/2005/8/layout/default"/>
    <dgm:cxn modelId="{4CCA9B07-61B2-4805-B004-C223DEB27178}" type="presParOf" srcId="{52A92CBC-2867-4980-87B5-BEA21BB55803}" destId="{69E11703-D1DE-4063-9E5A-7FAA727C58FE}" srcOrd="7" destOrd="0" presId="urn:microsoft.com/office/officeart/2005/8/layout/default"/>
    <dgm:cxn modelId="{74901B2C-5EF5-4AFE-8E75-E729CB2E6036}" type="presParOf" srcId="{52A92CBC-2867-4980-87B5-BEA21BB55803}" destId="{CF9265DF-6636-4DD5-B2C3-8DE7CAA2870F}" srcOrd="8" destOrd="0" presId="urn:microsoft.com/office/officeart/2005/8/layout/default"/>
    <dgm:cxn modelId="{F45D67AC-2CE0-40E3-8204-1CD9FA24679D}" type="presParOf" srcId="{52A92CBC-2867-4980-87B5-BEA21BB55803}" destId="{CD661C7C-55DD-4720-A08B-FD8EB848ED43}" srcOrd="9" destOrd="0" presId="urn:microsoft.com/office/officeart/2005/8/layout/default"/>
    <dgm:cxn modelId="{BB777623-06A7-448D-B911-B435CFBA4F3D}" type="presParOf" srcId="{52A92CBC-2867-4980-87B5-BEA21BB55803}" destId="{B0D9DD18-642E-438F-97D5-D94E4904067E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30A984E-5B51-4D6D-8C57-42EAD819772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90F718F-8F65-40DE-AD2D-A69B36503FED}">
      <dgm:prSet/>
      <dgm:spPr/>
      <dgm:t>
        <a:bodyPr/>
        <a:lstStyle/>
        <a:p>
          <a:pPr>
            <a:defRPr cap="all"/>
          </a:pPr>
          <a:r>
            <a:rPr lang="en-US"/>
            <a:t>Capable of simple queries.</a:t>
          </a:r>
        </a:p>
      </dgm:t>
    </dgm:pt>
    <dgm:pt modelId="{6C91DFB1-3E75-40C7-8AE0-9ACEE1AD1DA2}" type="parTrans" cxnId="{896C3AA2-D205-4296-995C-8E9520E52F30}">
      <dgm:prSet/>
      <dgm:spPr/>
      <dgm:t>
        <a:bodyPr/>
        <a:lstStyle/>
        <a:p>
          <a:endParaRPr lang="en-US"/>
        </a:p>
      </dgm:t>
    </dgm:pt>
    <dgm:pt modelId="{65958766-CB64-4BC5-8CBA-5C6A0FAEE8C6}" type="sibTrans" cxnId="{896C3AA2-D205-4296-995C-8E9520E52F30}">
      <dgm:prSet/>
      <dgm:spPr/>
      <dgm:t>
        <a:bodyPr/>
        <a:lstStyle/>
        <a:p>
          <a:endParaRPr lang="en-US"/>
        </a:p>
      </dgm:t>
    </dgm:pt>
    <dgm:pt modelId="{AC5CB16C-9A2F-45CF-B27E-05519E571817}">
      <dgm:prSet/>
      <dgm:spPr/>
      <dgm:t>
        <a:bodyPr/>
        <a:lstStyle/>
        <a:p>
          <a:pPr>
            <a:defRPr cap="all"/>
          </a:pPr>
          <a:r>
            <a:rPr lang="en-US"/>
            <a:t>Need to name the with meaningful names.</a:t>
          </a:r>
        </a:p>
      </dgm:t>
    </dgm:pt>
    <dgm:pt modelId="{D58641D3-AB2D-42EC-BE2B-7B12A9F8D468}" type="parTrans" cxnId="{E92D9004-5D24-4DFC-9A4D-248696327FED}">
      <dgm:prSet/>
      <dgm:spPr/>
      <dgm:t>
        <a:bodyPr/>
        <a:lstStyle/>
        <a:p>
          <a:endParaRPr lang="en-US"/>
        </a:p>
      </dgm:t>
    </dgm:pt>
    <dgm:pt modelId="{FBC785D1-F216-4266-9839-A85A6C8F33DC}" type="sibTrans" cxnId="{E92D9004-5D24-4DFC-9A4D-248696327FED}">
      <dgm:prSet/>
      <dgm:spPr/>
      <dgm:t>
        <a:bodyPr/>
        <a:lstStyle/>
        <a:p>
          <a:endParaRPr lang="en-US"/>
        </a:p>
      </dgm:t>
    </dgm:pt>
    <dgm:pt modelId="{C913D865-985A-4D60-92FC-211688B4C9B7}">
      <dgm:prSet/>
      <dgm:spPr/>
      <dgm:t>
        <a:bodyPr/>
        <a:lstStyle/>
        <a:p>
          <a:pPr>
            <a:defRPr cap="all"/>
          </a:pPr>
          <a:r>
            <a:rPr lang="en-US"/>
            <a:t>Slow.</a:t>
          </a:r>
        </a:p>
      </dgm:t>
    </dgm:pt>
    <dgm:pt modelId="{1B28B0F2-7059-4AEE-B61C-225081296506}" type="parTrans" cxnId="{7EA2BE2E-4773-4047-99B3-763735795B52}">
      <dgm:prSet/>
      <dgm:spPr/>
      <dgm:t>
        <a:bodyPr/>
        <a:lstStyle/>
        <a:p>
          <a:endParaRPr lang="en-US"/>
        </a:p>
      </dgm:t>
    </dgm:pt>
    <dgm:pt modelId="{AD830989-8864-44BC-8A5B-D64DE3C81215}" type="sibTrans" cxnId="{7EA2BE2E-4773-4047-99B3-763735795B52}">
      <dgm:prSet/>
      <dgm:spPr/>
      <dgm:t>
        <a:bodyPr/>
        <a:lstStyle/>
        <a:p>
          <a:endParaRPr lang="en-US"/>
        </a:p>
      </dgm:t>
    </dgm:pt>
    <dgm:pt modelId="{A7B1E198-CB50-40CF-9968-5C62C1E958ED}" type="pres">
      <dgm:prSet presAssocID="{B30A984E-5B51-4D6D-8C57-42EAD8197727}" presName="root" presStyleCnt="0">
        <dgm:presLayoutVars>
          <dgm:dir/>
          <dgm:resizeHandles val="exact"/>
        </dgm:presLayoutVars>
      </dgm:prSet>
      <dgm:spPr/>
    </dgm:pt>
    <dgm:pt modelId="{EC89EDDC-902C-41CD-8F6E-B33AD016AAA4}" type="pres">
      <dgm:prSet presAssocID="{090F718F-8F65-40DE-AD2D-A69B36503FED}" presName="compNode" presStyleCnt="0"/>
      <dgm:spPr/>
    </dgm:pt>
    <dgm:pt modelId="{A24522A1-12BC-416F-9056-81C9B668F195}" type="pres">
      <dgm:prSet presAssocID="{090F718F-8F65-40DE-AD2D-A69B36503FED}" presName="iconBgRect" presStyleLbl="bgShp" presStyleIdx="0" presStyleCnt="3"/>
      <dgm:spPr/>
    </dgm:pt>
    <dgm:pt modelId="{AE176E34-BDD7-442F-81C5-B066C6F089EE}" type="pres">
      <dgm:prSet presAssocID="{090F718F-8F65-40DE-AD2D-A69B36503FE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4801FB9A-6B1C-48D5-8626-E63BA58DF3CB}" type="pres">
      <dgm:prSet presAssocID="{090F718F-8F65-40DE-AD2D-A69B36503FED}" presName="spaceRect" presStyleCnt="0"/>
      <dgm:spPr/>
    </dgm:pt>
    <dgm:pt modelId="{113A9375-7011-4B90-B36C-565373C5A0E9}" type="pres">
      <dgm:prSet presAssocID="{090F718F-8F65-40DE-AD2D-A69B36503FED}" presName="textRect" presStyleLbl="revTx" presStyleIdx="0" presStyleCnt="3">
        <dgm:presLayoutVars>
          <dgm:chMax val="1"/>
          <dgm:chPref val="1"/>
        </dgm:presLayoutVars>
      </dgm:prSet>
      <dgm:spPr/>
    </dgm:pt>
    <dgm:pt modelId="{737551A9-DCCD-443C-985F-AAFA78471DE3}" type="pres">
      <dgm:prSet presAssocID="{65958766-CB64-4BC5-8CBA-5C6A0FAEE8C6}" presName="sibTrans" presStyleCnt="0"/>
      <dgm:spPr/>
    </dgm:pt>
    <dgm:pt modelId="{C6CBCE6B-7372-4907-B6BA-0EE227435183}" type="pres">
      <dgm:prSet presAssocID="{AC5CB16C-9A2F-45CF-B27E-05519E571817}" presName="compNode" presStyleCnt="0"/>
      <dgm:spPr/>
    </dgm:pt>
    <dgm:pt modelId="{957DDABF-9094-4DA9-95EE-3141F8A6C667}" type="pres">
      <dgm:prSet presAssocID="{AC5CB16C-9A2F-45CF-B27E-05519E571817}" presName="iconBgRect" presStyleLbl="bgShp" presStyleIdx="1" presStyleCnt="3"/>
      <dgm:spPr/>
    </dgm:pt>
    <dgm:pt modelId="{301CD8A2-57CA-4EE6-8BB3-66226221152D}" type="pres">
      <dgm:prSet presAssocID="{AC5CB16C-9A2F-45CF-B27E-05519E57181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5C8366D6-04E3-4935-B349-E5ED3D35F2E7}" type="pres">
      <dgm:prSet presAssocID="{AC5CB16C-9A2F-45CF-B27E-05519E571817}" presName="spaceRect" presStyleCnt="0"/>
      <dgm:spPr/>
    </dgm:pt>
    <dgm:pt modelId="{3D431B7B-79CE-4655-9C27-A997139E329F}" type="pres">
      <dgm:prSet presAssocID="{AC5CB16C-9A2F-45CF-B27E-05519E571817}" presName="textRect" presStyleLbl="revTx" presStyleIdx="1" presStyleCnt="3">
        <dgm:presLayoutVars>
          <dgm:chMax val="1"/>
          <dgm:chPref val="1"/>
        </dgm:presLayoutVars>
      </dgm:prSet>
      <dgm:spPr/>
    </dgm:pt>
    <dgm:pt modelId="{04E374E4-23A8-4AAF-8361-0A8DC662A359}" type="pres">
      <dgm:prSet presAssocID="{FBC785D1-F216-4266-9839-A85A6C8F33DC}" presName="sibTrans" presStyleCnt="0"/>
      <dgm:spPr/>
    </dgm:pt>
    <dgm:pt modelId="{A0E73F88-C3E0-4DED-AF3C-28B7C65AFAF2}" type="pres">
      <dgm:prSet presAssocID="{C913D865-985A-4D60-92FC-211688B4C9B7}" presName="compNode" presStyleCnt="0"/>
      <dgm:spPr/>
    </dgm:pt>
    <dgm:pt modelId="{DD08E279-B3A8-40E6-8ADE-735AF4A3B4B5}" type="pres">
      <dgm:prSet presAssocID="{C913D865-985A-4D60-92FC-211688B4C9B7}" presName="iconBgRect" presStyleLbl="bgShp" presStyleIdx="2" presStyleCnt="3"/>
      <dgm:spPr/>
    </dgm:pt>
    <dgm:pt modelId="{8DCE0777-2950-4A87-90D9-2AD9DF749F35}" type="pres">
      <dgm:prSet presAssocID="{C913D865-985A-4D60-92FC-211688B4C9B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urtle"/>
        </a:ext>
      </dgm:extLst>
    </dgm:pt>
    <dgm:pt modelId="{49CF696D-3C74-461E-9183-655383E2601F}" type="pres">
      <dgm:prSet presAssocID="{C913D865-985A-4D60-92FC-211688B4C9B7}" presName="spaceRect" presStyleCnt="0"/>
      <dgm:spPr/>
    </dgm:pt>
    <dgm:pt modelId="{5389F2C4-7FA3-4A1A-AF48-4BC172C0481B}" type="pres">
      <dgm:prSet presAssocID="{C913D865-985A-4D60-92FC-211688B4C9B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A072D00-BFDF-4DC4-8B8D-BA8916A36420}" type="presOf" srcId="{B30A984E-5B51-4D6D-8C57-42EAD8197727}" destId="{A7B1E198-CB50-40CF-9968-5C62C1E958ED}" srcOrd="0" destOrd="0" presId="urn:microsoft.com/office/officeart/2018/5/layout/IconCircleLabelList"/>
    <dgm:cxn modelId="{945AC400-105C-4ED9-B8E0-286C44655E89}" type="presOf" srcId="{AC5CB16C-9A2F-45CF-B27E-05519E571817}" destId="{3D431B7B-79CE-4655-9C27-A997139E329F}" srcOrd="0" destOrd="0" presId="urn:microsoft.com/office/officeart/2018/5/layout/IconCircleLabelList"/>
    <dgm:cxn modelId="{E92D9004-5D24-4DFC-9A4D-248696327FED}" srcId="{B30A984E-5B51-4D6D-8C57-42EAD8197727}" destId="{AC5CB16C-9A2F-45CF-B27E-05519E571817}" srcOrd="1" destOrd="0" parTransId="{D58641D3-AB2D-42EC-BE2B-7B12A9F8D468}" sibTransId="{FBC785D1-F216-4266-9839-A85A6C8F33DC}"/>
    <dgm:cxn modelId="{7EA2BE2E-4773-4047-99B3-763735795B52}" srcId="{B30A984E-5B51-4D6D-8C57-42EAD8197727}" destId="{C913D865-985A-4D60-92FC-211688B4C9B7}" srcOrd="2" destOrd="0" parTransId="{1B28B0F2-7059-4AEE-B61C-225081296506}" sibTransId="{AD830989-8864-44BC-8A5B-D64DE3C81215}"/>
    <dgm:cxn modelId="{ABA9F437-5EF8-44C9-A121-E9CC4622C7C8}" type="presOf" srcId="{C913D865-985A-4D60-92FC-211688B4C9B7}" destId="{5389F2C4-7FA3-4A1A-AF48-4BC172C0481B}" srcOrd="0" destOrd="0" presId="urn:microsoft.com/office/officeart/2018/5/layout/IconCircleLabelList"/>
    <dgm:cxn modelId="{07E3ADA0-44A0-4BF3-9AD0-8F5B6A7B3194}" type="presOf" srcId="{090F718F-8F65-40DE-AD2D-A69B36503FED}" destId="{113A9375-7011-4B90-B36C-565373C5A0E9}" srcOrd="0" destOrd="0" presId="urn:microsoft.com/office/officeart/2018/5/layout/IconCircleLabelList"/>
    <dgm:cxn modelId="{896C3AA2-D205-4296-995C-8E9520E52F30}" srcId="{B30A984E-5B51-4D6D-8C57-42EAD8197727}" destId="{090F718F-8F65-40DE-AD2D-A69B36503FED}" srcOrd="0" destOrd="0" parTransId="{6C91DFB1-3E75-40C7-8AE0-9ACEE1AD1DA2}" sibTransId="{65958766-CB64-4BC5-8CBA-5C6A0FAEE8C6}"/>
    <dgm:cxn modelId="{00DFBF8A-692F-4066-B158-8C8DD391B066}" type="presParOf" srcId="{A7B1E198-CB50-40CF-9968-5C62C1E958ED}" destId="{EC89EDDC-902C-41CD-8F6E-B33AD016AAA4}" srcOrd="0" destOrd="0" presId="urn:microsoft.com/office/officeart/2018/5/layout/IconCircleLabelList"/>
    <dgm:cxn modelId="{2E296119-EE5A-48B4-B332-B2E3FC3C0A29}" type="presParOf" srcId="{EC89EDDC-902C-41CD-8F6E-B33AD016AAA4}" destId="{A24522A1-12BC-416F-9056-81C9B668F195}" srcOrd="0" destOrd="0" presId="urn:microsoft.com/office/officeart/2018/5/layout/IconCircleLabelList"/>
    <dgm:cxn modelId="{A3BC21A3-7226-40B3-8662-9C3C7500AFC1}" type="presParOf" srcId="{EC89EDDC-902C-41CD-8F6E-B33AD016AAA4}" destId="{AE176E34-BDD7-442F-81C5-B066C6F089EE}" srcOrd="1" destOrd="0" presId="urn:microsoft.com/office/officeart/2018/5/layout/IconCircleLabelList"/>
    <dgm:cxn modelId="{57DC828D-5DD6-4E57-A15E-E972C3195F6D}" type="presParOf" srcId="{EC89EDDC-902C-41CD-8F6E-B33AD016AAA4}" destId="{4801FB9A-6B1C-48D5-8626-E63BA58DF3CB}" srcOrd="2" destOrd="0" presId="urn:microsoft.com/office/officeart/2018/5/layout/IconCircleLabelList"/>
    <dgm:cxn modelId="{57B73C9D-8D4D-4AC4-96D4-415401FAC3F1}" type="presParOf" srcId="{EC89EDDC-902C-41CD-8F6E-B33AD016AAA4}" destId="{113A9375-7011-4B90-B36C-565373C5A0E9}" srcOrd="3" destOrd="0" presId="urn:microsoft.com/office/officeart/2018/5/layout/IconCircleLabelList"/>
    <dgm:cxn modelId="{B0E04EF4-69EB-43C0-9EB7-7AB1EAFB57D6}" type="presParOf" srcId="{A7B1E198-CB50-40CF-9968-5C62C1E958ED}" destId="{737551A9-DCCD-443C-985F-AAFA78471DE3}" srcOrd="1" destOrd="0" presId="urn:microsoft.com/office/officeart/2018/5/layout/IconCircleLabelList"/>
    <dgm:cxn modelId="{D3DCBF59-116D-4307-9E64-CD08D6616843}" type="presParOf" srcId="{A7B1E198-CB50-40CF-9968-5C62C1E958ED}" destId="{C6CBCE6B-7372-4907-B6BA-0EE227435183}" srcOrd="2" destOrd="0" presId="urn:microsoft.com/office/officeart/2018/5/layout/IconCircleLabelList"/>
    <dgm:cxn modelId="{FB5D1259-153A-4423-A2EC-53D889BA68E6}" type="presParOf" srcId="{C6CBCE6B-7372-4907-B6BA-0EE227435183}" destId="{957DDABF-9094-4DA9-95EE-3141F8A6C667}" srcOrd="0" destOrd="0" presId="urn:microsoft.com/office/officeart/2018/5/layout/IconCircleLabelList"/>
    <dgm:cxn modelId="{0230B563-56AA-4E7B-BB23-5769A42C7F79}" type="presParOf" srcId="{C6CBCE6B-7372-4907-B6BA-0EE227435183}" destId="{301CD8A2-57CA-4EE6-8BB3-66226221152D}" srcOrd="1" destOrd="0" presId="urn:microsoft.com/office/officeart/2018/5/layout/IconCircleLabelList"/>
    <dgm:cxn modelId="{3B8EB53A-BCF1-48D8-86F5-48ECC0B06F3A}" type="presParOf" srcId="{C6CBCE6B-7372-4907-B6BA-0EE227435183}" destId="{5C8366D6-04E3-4935-B349-E5ED3D35F2E7}" srcOrd="2" destOrd="0" presId="urn:microsoft.com/office/officeart/2018/5/layout/IconCircleLabelList"/>
    <dgm:cxn modelId="{BA1E3785-9AD9-41B7-AA1D-60DDEC8877A9}" type="presParOf" srcId="{C6CBCE6B-7372-4907-B6BA-0EE227435183}" destId="{3D431B7B-79CE-4655-9C27-A997139E329F}" srcOrd="3" destOrd="0" presId="urn:microsoft.com/office/officeart/2018/5/layout/IconCircleLabelList"/>
    <dgm:cxn modelId="{83539842-ECAF-4E1B-8DCD-13226406872E}" type="presParOf" srcId="{A7B1E198-CB50-40CF-9968-5C62C1E958ED}" destId="{04E374E4-23A8-4AAF-8361-0A8DC662A359}" srcOrd="3" destOrd="0" presId="urn:microsoft.com/office/officeart/2018/5/layout/IconCircleLabelList"/>
    <dgm:cxn modelId="{BDD4410A-3EF6-4F4E-A283-781A71166169}" type="presParOf" srcId="{A7B1E198-CB50-40CF-9968-5C62C1E958ED}" destId="{A0E73F88-C3E0-4DED-AF3C-28B7C65AFAF2}" srcOrd="4" destOrd="0" presId="urn:microsoft.com/office/officeart/2018/5/layout/IconCircleLabelList"/>
    <dgm:cxn modelId="{EACAF33E-9878-4B9D-9492-22961016001E}" type="presParOf" srcId="{A0E73F88-C3E0-4DED-AF3C-28B7C65AFAF2}" destId="{DD08E279-B3A8-40E6-8ADE-735AF4A3B4B5}" srcOrd="0" destOrd="0" presId="urn:microsoft.com/office/officeart/2018/5/layout/IconCircleLabelList"/>
    <dgm:cxn modelId="{F94205D0-D0CA-4E2C-8E1F-81B130BE3D35}" type="presParOf" srcId="{A0E73F88-C3E0-4DED-AF3C-28B7C65AFAF2}" destId="{8DCE0777-2950-4A87-90D9-2AD9DF749F35}" srcOrd="1" destOrd="0" presId="urn:microsoft.com/office/officeart/2018/5/layout/IconCircleLabelList"/>
    <dgm:cxn modelId="{FA3D69B6-2A6C-45E6-830F-518CF2791BE1}" type="presParOf" srcId="{A0E73F88-C3E0-4DED-AF3C-28B7C65AFAF2}" destId="{49CF696D-3C74-461E-9183-655383E2601F}" srcOrd="2" destOrd="0" presId="urn:microsoft.com/office/officeart/2018/5/layout/IconCircleLabelList"/>
    <dgm:cxn modelId="{E46F1FAC-B1EE-4B79-BA43-2DECE7C53156}" type="presParOf" srcId="{A0E73F88-C3E0-4DED-AF3C-28B7C65AFAF2}" destId="{5389F2C4-7FA3-4A1A-AF48-4BC172C0481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7C5FDD-DC4E-4B43-920D-160A6271F9D7}">
      <dsp:nvSpPr>
        <dsp:cNvPr id="0" name=""/>
        <dsp:cNvSpPr/>
      </dsp:nvSpPr>
      <dsp:spPr>
        <a:xfrm>
          <a:off x="0" y="594"/>
          <a:ext cx="6105526" cy="139031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10041B-67B3-41C1-AC10-249A46B24856}">
      <dsp:nvSpPr>
        <dsp:cNvPr id="0" name=""/>
        <dsp:cNvSpPr/>
      </dsp:nvSpPr>
      <dsp:spPr>
        <a:xfrm>
          <a:off x="420568" y="313413"/>
          <a:ext cx="764670" cy="7646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ED71DA-776E-4DC1-8B20-CDD40108ADB2}">
      <dsp:nvSpPr>
        <dsp:cNvPr id="0" name=""/>
        <dsp:cNvSpPr/>
      </dsp:nvSpPr>
      <dsp:spPr>
        <a:xfrm>
          <a:off x="1605808" y="594"/>
          <a:ext cx="4499717" cy="1390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41" tIns="147141" rIns="147141" bIns="14714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Develop framework that help organizations to improve their business.</a:t>
          </a:r>
        </a:p>
      </dsp:txBody>
      <dsp:txXfrm>
        <a:off x="1605808" y="594"/>
        <a:ext cx="4499717" cy="1390310"/>
      </dsp:txXfrm>
    </dsp:sp>
    <dsp:sp modelId="{0CBEA470-A3EE-4B82-8323-195CD5C6E4E3}">
      <dsp:nvSpPr>
        <dsp:cNvPr id="0" name=""/>
        <dsp:cNvSpPr/>
      </dsp:nvSpPr>
      <dsp:spPr>
        <a:xfrm>
          <a:off x="0" y="1738481"/>
          <a:ext cx="6105526" cy="139031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A79CE4-D379-4F5B-8CDF-230297A9E11F}">
      <dsp:nvSpPr>
        <dsp:cNvPr id="0" name=""/>
        <dsp:cNvSpPr/>
      </dsp:nvSpPr>
      <dsp:spPr>
        <a:xfrm>
          <a:off x="420568" y="2051301"/>
          <a:ext cx="764670" cy="7646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FF15D5-CC0E-4DA0-8689-95E14ABC10C7}">
      <dsp:nvSpPr>
        <dsp:cNvPr id="0" name=""/>
        <dsp:cNvSpPr/>
      </dsp:nvSpPr>
      <dsp:spPr>
        <a:xfrm>
          <a:off x="1605808" y="1738481"/>
          <a:ext cx="4499717" cy="1390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41" tIns="147141" rIns="147141" bIns="14714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Ease the process of retrieving data from databases.</a:t>
          </a:r>
        </a:p>
      </dsp:txBody>
      <dsp:txXfrm>
        <a:off x="1605808" y="1738481"/>
        <a:ext cx="4499717" cy="1390310"/>
      </dsp:txXfrm>
    </dsp:sp>
    <dsp:sp modelId="{13F0101E-C007-4B2B-9082-EA6FBD5A4BCF}">
      <dsp:nvSpPr>
        <dsp:cNvPr id="0" name=""/>
        <dsp:cNvSpPr/>
      </dsp:nvSpPr>
      <dsp:spPr>
        <a:xfrm>
          <a:off x="0" y="3476369"/>
          <a:ext cx="6105526" cy="139031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4CDF61-4C9E-4809-BA53-6DD4154A1D41}">
      <dsp:nvSpPr>
        <dsp:cNvPr id="0" name=""/>
        <dsp:cNvSpPr/>
      </dsp:nvSpPr>
      <dsp:spPr>
        <a:xfrm>
          <a:off x="420568" y="3789189"/>
          <a:ext cx="764670" cy="76467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4DB289-BB78-4086-88A8-9FDDCA13F16C}">
      <dsp:nvSpPr>
        <dsp:cNvPr id="0" name=""/>
        <dsp:cNvSpPr/>
      </dsp:nvSpPr>
      <dsp:spPr>
        <a:xfrm>
          <a:off x="1605808" y="3476369"/>
          <a:ext cx="4499717" cy="1390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41" tIns="147141" rIns="147141" bIns="14714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answer Customers questions and serve them in short period of time and reduce operating costs.</a:t>
          </a:r>
        </a:p>
      </dsp:txBody>
      <dsp:txXfrm>
        <a:off x="1605808" y="3476369"/>
        <a:ext cx="4499717" cy="13903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FB2DFC-44FE-4269-A0F4-32449CBC778E}">
      <dsp:nvSpPr>
        <dsp:cNvPr id="0" name=""/>
        <dsp:cNvSpPr/>
      </dsp:nvSpPr>
      <dsp:spPr>
        <a:xfrm>
          <a:off x="0" y="44229"/>
          <a:ext cx="2740803" cy="16444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/>
            <a:t>Allow the user to enter the query in the English language. </a:t>
          </a:r>
          <a:endParaRPr lang="en-US" sz="1900" kern="1200"/>
        </a:p>
      </dsp:txBody>
      <dsp:txXfrm>
        <a:off x="0" y="44229"/>
        <a:ext cx="2740803" cy="1644482"/>
      </dsp:txXfrm>
    </dsp:sp>
    <dsp:sp modelId="{9E9D3079-3D84-47CB-84F0-CAEB292BD6D3}">
      <dsp:nvSpPr>
        <dsp:cNvPr id="0" name=""/>
        <dsp:cNvSpPr/>
      </dsp:nvSpPr>
      <dsp:spPr>
        <a:xfrm>
          <a:off x="3014883" y="44229"/>
          <a:ext cx="2740803" cy="16444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/>
            <a:t>Convert user query to SQL. </a:t>
          </a:r>
          <a:endParaRPr lang="en-US" sz="1900" kern="1200"/>
        </a:p>
      </dsp:txBody>
      <dsp:txXfrm>
        <a:off x="3014883" y="44229"/>
        <a:ext cx="2740803" cy="1644482"/>
      </dsp:txXfrm>
    </dsp:sp>
    <dsp:sp modelId="{FE3C18F5-AA3B-44C5-AF12-2D542089EE03}">
      <dsp:nvSpPr>
        <dsp:cNvPr id="0" name=""/>
        <dsp:cNvSpPr/>
      </dsp:nvSpPr>
      <dsp:spPr>
        <a:xfrm>
          <a:off x="6029767" y="44229"/>
          <a:ext cx="2740803" cy="16444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/>
            <a:t>Integrate with the SQL database. </a:t>
          </a:r>
          <a:endParaRPr lang="en-US" sz="1900" kern="1200"/>
        </a:p>
      </dsp:txBody>
      <dsp:txXfrm>
        <a:off x="6029767" y="44229"/>
        <a:ext cx="2740803" cy="1644482"/>
      </dsp:txXfrm>
    </dsp:sp>
    <dsp:sp modelId="{3D278D9B-FAD3-4AC1-A5B2-2C85ADF24E5D}">
      <dsp:nvSpPr>
        <dsp:cNvPr id="0" name=""/>
        <dsp:cNvSpPr/>
      </dsp:nvSpPr>
      <dsp:spPr>
        <a:xfrm>
          <a:off x="0" y="1962792"/>
          <a:ext cx="2740803" cy="16444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/>
            <a:t>Retrieve the appropriate answer from SQL database. </a:t>
          </a:r>
          <a:endParaRPr lang="en-US" sz="1900" kern="1200"/>
        </a:p>
      </dsp:txBody>
      <dsp:txXfrm>
        <a:off x="0" y="1962792"/>
        <a:ext cx="2740803" cy="1644482"/>
      </dsp:txXfrm>
    </dsp:sp>
    <dsp:sp modelId="{CF9265DF-6636-4DD5-B2C3-8DE7CAA2870F}">
      <dsp:nvSpPr>
        <dsp:cNvPr id="0" name=""/>
        <dsp:cNvSpPr/>
      </dsp:nvSpPr>
      <dsp:spPr>
        <a:xfrm>
          <a:off x="3014883" y="1962792"/>
          <a:ext cx="2740803" cy="16444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/>
            <a:t>Formatting the answer. </a:t>
          </a:r>
          <a:endParaRPr lang="en-US" sz="1900" kern="1200"/>
        </a:p>
      </dsp:txBody>
      <dsp:txXfrm>
        <a:off x="3014883" y="1962792"/>
        <a:ext cx="2740803" cy="1644482"/>
      </dsp:txXfrm>
    </dsp:sp>
    <dsp:sp modelId="{B0D9DD18-642E-438F-97D5-D94E4904067E}">
      <dsp:nvSpPr>
        <dsp:cNvPr id="0" name=""/>
        <dsp:cNvSpPr/>
      </dsp:nvSpPr>
      <dsp:spPr>
        <a:xfrm>
          <a:off x="6029767" y="1962792"/>
          <a:ext cx="2740803" cy="16444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/>
            <a:t>Display the formatted answer to the user. </a:t>
          </a:r>
          <a:endParaRPr lang="en-US" sz="1900" kern="1200"/>
        </a:p>
      </dsp:txBody>
      <dsp:txXfrm>
        <a:off x="6029767" y="1962792"/>
        <a:ext cx="2740803" cy="16444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4522A1-12BC-416F-9056-81C9B668F195}">
      <dsp:nvSpPr>
        <dsp:cNvPr id="0" name=""/>
        <dsp:cNvSpPr/>
      </dsp:nvSpPr>
      <dsp:spPr>
        <a:xfrm>
          <a:off x="555175" y="249810"/>
          <a:ext cx="1578375" cy="15783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176E34-BDD7-442F-81C5-B066C6F089EE}">
      <dsp:nvSpPr>
        <dsp:cNvPr id="0" name=""/>
        <dsp:cNvSpPr/>
      </dsp:nvSpPr>
      <dsp:spPr>
        <a:xfrm>
          <a:off x="891550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3A9375-7011-4B90-B36C-565373C5A0E9}">
      <dsp:nvSpPr>
        <dsp:cNvPr id="0" name=""/>
        <dsp:cNvSpPr/>
      </dsp:nvSpPr>
      <dsp:spPr>
        <a:xfrm>
          <a:off x="50612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Capable of simple queries.</a:t>
          </a:r>
        </a:p>
      </dsp:txBody>
      <dsp:txXfrm>
        <a:off x="50612" y="2319810"/>
        <a:ext cx="2587500" cy="720000"/>
      </dsp:txXfrm>
    </dsp:sp>
    <dsp:sp modelId="{957DDABF-9094-4DA9-95EE-3141F8A6C667}">
      <dsp:nvSpPr>
        <dsp:cNvPr id="0" name=""/>
        <dsp:cNvSpPr/>
      </dsp:nvSpPr>
      <dsp:spPr>
        <a:xfrm>
          <a:off x="3595487" y="249810"/>
          <a:ext cx="1578375" cy="15783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1CD8A2-57CA-4EE6-8BB3-66226221152D}">
      <dsp:nvSpPr>
        <dsp:cNvPr id="0" name=""/>
        <dsp:cNvSpPr/>
      </dsp:nvSpPr>
      <dsp:spPr>
        <a:xfrm>
          <a:off x="3931862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431B7B-79CE-4655-9C27-A997139E329F}">
      <dsp:nvSpPr>
        <dsp:cNvPr id="0" name=""/>
        <dsp:cNvSpPr/>
      </dsp:nvSpPr>
      <dsp:spPr>
        <a:xfrm>
          <a:off x="3090925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Need to name the with meaningful names.</a:t>
          </a:r>
        </a:p>
      </dsp:txBody>
      <dsp:txXfrm>
        <a:off x="3090925" y="2319810"/>
        <a:ext cx="2587500" cy="720000"/>
      </dsp:txXfrm>
    </dsp:sp>
    <dsp:sp modelId="{DD08E279-B3A8-40E6-8ADE-735AF4A3B4B5}">
      <dsp:nvSpPr>
        <dsp:cNvPr id="0" name=""/>
        <dsp:cNvSpPr/>
      </dsp:nvSpPr>
      <dsp:spPr>
        <a:xfrm>
          <a:off x="6635800" y="249810"/>
          <a:ext cx="1578375" cy="15783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CE0777-2950-4A87-90D9-2AD9DF749F35}">
      <dsp:nvSpPr>
        <dsp:cNvPr id="0" name=""/>
        <dsp:cNvSpPr/>
      </dsp:nvSpPr>
      <dsp:spPr>
        <a:xfrm>
          <a:off x="6972175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89F2C4-7FA3-4A1A-AF48-4BC172C0481B}">
      <dsp:nvSpPr>
        <dsp:cNvPr id="0" name=""/>
        <dsp:cNvSpPr/>
      </dsp:nvSpPr>
      <dsp:spPr>
        <a:xfrm>
          <a:off x="6131237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Slow.</a:t>
          </a:r>
        </a:p>
      </dsp:txBody>
      <dsp:txXfrm>
        <a:off x="6131237" y="2319810"/>
        <a:ext cx="258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63D8E2-FD63-4397-BC62-E7E08A4FD52E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35DD-571C-456C-A67A-286F64C6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89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EA25033F-E4A6-4805-B118-B27E8F70C475}" type="datetime1">
              <a:rPr lang="en-US" smtClean="0"/>
              <a:t>4/10/2021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5440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EC4-1EDB-4A0B-8021-B4ED46B309F0}" type="datetime1">
              <a:rPr lang="en-US" smtClean="0"/>
              <a:t>4/10/2021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042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64044E6-F256-4995-A65B-89B0DE63CF34}" type="datetime1">
              <a:rPr lang="en-US" smtClean="0"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489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53BB6-8DD3-4B88-8114-81DAEF5B87D8}" type="datetime1">
              <a:rPr lang="en-US" smtClean="0"/>
              <a:t>4/10/2021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97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DE0716EB-E9FA-4D39-BC59-F098EDE1001B}" type="datetime1">
              <a:rPr lang="en-US" smtClean="0"/>
              <a:t>4/10/2021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290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52ABE-6330-4215-B5B2-2413295F9991}" type="datetime1">
              <a:rPr lang="en-US" smtClean="0"/>
              <a:t>4/10/2021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314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E25CB-E2F5-422C-950A-FEA59ED13FF3}" type="datetime1">
              <a:rPr lang="en-US" smtClean="0"/>
              <a:t>4/10/2021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33658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BE80-8F19-4272-A13A-AAA67C8B796E}" type="datetime1">
              <a:rPr lang="en-US" smtClean="0"/>
              <a:t>4/10/2021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70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F57C-8359-4D4F-9429-B2E68C82A199}" type="datetime1">
              <a:rPr lang="en-US" smtClean="0"/>
              <a:t>4/10/2021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929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468509A0-F626-4211-9638-A9AA80549296}" type="datetime1">
              <a:rPr lang="en-US" smtClean="0"/>
              <a:t>4/10/2021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556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4C47D6F7-9949-45DE-8567-E48C8A0B4D68}" type="datetime1">
              <a:rPr lang="en-US" smtClean="0"/>
              <a:t>4/10/2021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440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5FFD540-57B0-4259-86D7-6FAACAB1103E}" type="datetime1">
              <a:rPr lang="en-US" smtClean="0"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932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0CE40DC-5723-449B-A365-A61D8C262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Empty speech bubbles">
            <a:extLst>
              <a:ext uri="{FF2B5EF4-FFF2-40B4-BE49-F238E27FC236}">
                <a16:creationId xmlns:a16="http://schemas.microsoft.com/office/drawing/2014/main" id="{B0B72B6A-7F21-480F-BBFB-DB915EE81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05" r="-1" b="10203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8207E96-6DFF-4119-B2EA-3299067D2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2598" y="0"/>
            <a:ext cx="10189600" cy="6858000"/>
          </a:xfrm>
          <a:custGeom>
            <a:avLst/>
            <a:gdLst>
              <a:gd name="connsiteX0" fmla="*/ 8513625 w 10189600"/>
              <a:gd name="connsiteY0" fmla="*/ 0 h 6858000"/>
              <a:gd name="connsiteX1" fmla="*/ 1434689 w 10189600"/>
              <a:gd name="connsiteY1" fmla="*/ 0 h 6858000"/>
              <a:gd name="connsiteX2" fmla="*/ 1271976 w 10189600"/>
              <a:gd name="connsiteY2" fmla="*/ 160651 h 6858000"/>
              <a:gd name="connsiteX3" fmla="*/ 0 w 10189600"/>
              <a:gd name="connsiteY3" fmla="*/ 3879329 h 6858000"/>
              <a:gd name="connsiteX4" fmla="*/ 1565101 w 10189600"/>
              <a:gd name="connsiteY4" fmla="*/ 6659296 h 6858000"/>
              <a:gd name="connsiteX5" fmla="*/ 1789426 w 10189600"/>
              <a:gd name="connsiteY5" fmla="*/ 6858000 h 6858000"/>
              <a:gd name="connsiteX6" fmla="*/ 8868328 w 10189600"/>
              <a:gd name="connsiteY6" fmla="*/ 6858000 h 6858000"/>
              <a:gd name="connsiteX7" fmla="*/ 8925683 w 10189600"/>
              <a:gd name="connsiteY7" fmla="*/ 6804604 h 6858000"/>
              <a:gd name="connsiteX8" fmla="*/ 10189600 w 10189600"/>
              <a:gd name="connsiteY8" fmla="*/ 4217082 h 6858000"/>
              <a:gd name="connsiteX9" fmla="*/ 8536469 w 10189600"/>
              <a:gd name="connsiteY9" fmla="*/ 174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189600" h="6858000">
                <a:moveTo>
                  <a:pt x="8513625" y="0"/>
                </a:moveTo>
                <a:lnTo>
                  <a:pt x="1434689" y="0"/>
                </a:lnTo>
                <a:lnTo>
                  <a:pt x="1271976" y="160651"/>
                </a:lnTo>
                <a:cubicBezTo>
                  <a:pt x="451613" y="1030749"/>
                  <a:pt x="0" y="2373165"/>
                  <a:pt x="0" y="3879329"/>
                </a:cubicBezTo>
                <a:cubicBezTo>
                  <a:pt x="0" y="5207145"/>
                  <a:pt x="731040" y="5919527"/>
                  <a:pt x="1565101" y="6659296"/>
                </a:cubicBezTo>
                <a:lnTo>
                  <a:pt x="1789426" y="6858000"/>
                </a:lnTo>
                <a:lnTo>
                  <a:pt x="8868328" y="6858000"/>
                </a:lnTo>
                <a:lnTo>
                  <a:pt x="8925683" y="6804604"/>
                </a:lnTo>
                <a:cubicBezTo>
                  <a:pt x="9627437" y="6132444"/>
                  <a:pt x="10189600" y="5418356"/>
                  <a:pt x="10189600" y="4217082"/>
                </a:cubicBezTo>
                <a:cubicBezTo>
                  <a:pt x="10189600" y="2437327"/>
                  <a:pt x="9597144" y="878708"/>
                  <a:pt x="8536469" y="17461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E223C86-12C5-4A60-A21A-D7FC75EFC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57813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A573AF0-3C0B-4895-A7A6-F41B0321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45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2442AC3-A9B0-4865-8A8A-1504FFC6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34283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8451DCE-129E-43B6-BA50-3C8339E46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89577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00EC7-752E-4F6B-BF6C-C963D36C1A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5932" y="893763"/>
            <a:ext cx="7340048" cy="1651054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3200">
                <a:solidFill>
                  <a:schemeClr val="tx1">
                    <a:lumMod val="75000"/>
                    <a:lumOff val="25000"/>
                  </a:schemeClr>
                </a:solidFill>
              </a:rPr>
              <a:t>Chat Cneter Framework Based on NLP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A25E4D-CEDF-4514-9E80-A213ACCE3F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5932" y="2775004"/>
            <a:ext cx="7340048" cy="3189233"/>
          </a:xfrm>
        </p:spPr>
        <p:txBody>
          <a:bodyPr vert="horz" lIns="109728" tIns="109728" rIns="109728" bIns="91440" rtlCol="0">
            <a:normAutofit/>
          </a:bodyPr>
          <a:lstStyle/>
          <a:p>
            <a:pPr indent="-228600">
              <a:buFont typeface="Corbel" panose="020B050302020402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Hazim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Bukhari - 1740758</a:t>
            </a:r>
          </a:p>
          <a:p>
            <a:pPr indent="-228600">
              <a:buFont typeface="Corbel" panose="020B0503020204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Ahmed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AlMutairi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- 1740898</a:t>
            </a:r>
          </a:p>
          <a:p>
            <a:pPr indent="-228600">
              <a:buFont typeface="Corbel" panose="020B0503020204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Sultan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AlFashkh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- 1741406</a:t>
            </a:r>
          </a:p>
          <a:p>
            <a:pPr indent="-228600">
              <a:buFont typeface="Corbel" panose="020B0503020204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-228600">
              <a:buFont typeface="Corbel" panose="020B0503020204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Supervised by: Dr. Muhammed Dahab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88B571-1E18-44F6-A777-8BD5A1884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580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67847" y="1391478"/>
            <a:ext cx="4578827" cy="4165619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566412"/>
            <a:ext cx="4244110" cy="384048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650490" y="1105100"/>
            <a:ext cx="4908132" cy="4688444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8411A5-B787-4206-A68C-D169B4621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0991" y="1929615"/>
            <a:ext cx="3459760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300"/>
              <a:t>Customer Satisfaction:</a:t>
            </a:r>
          </a:p>
        </p:txBody>
      </p:sp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ED6F3605-F37A-49B1-A91F-046EB61B2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684" y="1016978"/>
            <a:ext cx="4943233" cy="2088517"/>
          </a:xfrm>
          <a:prstGeom prst="rect">
            <a:avLst/>
          </a:prstGeom>
        </p:spPr>
      </p:pic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03709BCD-E249-4517-AF5E-1BA8E91CAE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684" y="3627289"/>
            <a:ext cx="4943233" cy="2162665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25DBC83-008A-4229-984C-284A85D82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957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71BE8-C53F-43FE-B8DD-7E33FE66F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045" y="1346200"/>
            <a:ext cx="5624118" cy="3284538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Thank you for listening.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2C334E05-E547-4BE9-8401-100663168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2571" y="1794394"/>
            <a:ext cx="3217333" cy="321733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583D8-2E96-4AD5-ABC5-66BEA7DF8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985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54C89C-373F-47FC-BB73-6842E569C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917BBA-0C37-4F7D-A293-DAD8A42EA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2963" y="1314450"/>
            <a:ext cx="3213279" cy="4229100"/>
          </a:xfrm>
        </p:spPr>
        <p:txBody>
          <a:bodyPr anchor="ctr">
            <a:normAutofit/>
          </a:bodyPr>
          <a:lstStyle/>
          <a:p>
            <a:r>
              <a:rPr lang="en-US" dirty="0"/>
              <a:t>Project Goal: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F100C7F-5272-46AB-9FC7-E66059915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28027" cy="6858000"/>
          </a:xfrm>
          <a:custGeom>
            <a:avLst/>
            <a:gdLst>
              <a:gd name="connsiteX0" fmla="*/ 0 w 7128027"/>
              <a:gd name="connsiteY0" fmla="*/ 0 h 6858000"/>
              <a:gd name="connsiteX1" fmla="*/ 333951 w 7128027"/>
              <a:gd name="connsiteY1" fmla="*/ 0 h 6858000"/>
              <a:gd name="connsiteX2" fmla="*/ 1220030 w 7128027"/>
              <a:gd name="connsiteY2" fmla="*/ 0 h 6858000"/>
              <a:gd name="connsiteX3" fmla="*/ 1345471 w 7128027"/>
              <a:gd name="connsiteY3" fmla="*/ 0 h 6858000"/>
              <a:gd name="connsiteX4" fmla="*/ 2838612 w 7128027"/>
              <a:gd name="connsiteY4" fmla="*/ 0 h 6858000"/>
              <a:gd name="connsiteX5" fmla="*/ 5505004 w 7128027"/>
              <a:gd name="connsiteY5" fmla="*/ 0 h 6858000"/>
              <a:gd name="connsiteX6" fmla="*/ 5527128 w 7128027"/>
              <a:gd name="connsiteY6" fmla="*/ 14997 h 6858000"/>
              <a:gd name="connsiteX7" fmla="*/ 7128027 w 7128027"/>
              <a:gd name="connsiteY7" fmla="*/ 3621656 h 6858000"/>
              <a:gd name="connsiteX8" fmla="*/ 5253677 w 7128027"/>
              <a:gd name="connsiteY8" fmla="*/ 6374814 h 6858000"/>
              <a:gd name="connsiteX9" fmla="*/ 4737029 w 7128027"/>
              <a:gd name="connsiteY9" fmla="*/ 6780599 h 6858000"/>
              <a:gd name="connsiteX10" fmla="*/ 4625273 w 7128027"/>
              <a:gd name="connsiteY10" fmla="*/ 6858000 h 6858000"/>
              <a:gd name="connsiteX11" fmla="*/ 2838612 w 7128027"/>
              <a:gd name="connsiteY11" fmla="*/ 6858000 h 6858000"/>
              <a:gd name="connsiteX12" fmla="*/ 1220030 w 7128027"/>
              <a:gd name="connsiteY12" fmla="*/ 6858000 h 6858000"/>
              <a:gd name="connsiteX13" fmla="*/ 1037077 w 7128027"/>
              <a:gd name="connsiteY13" fmla="*/ 6858000 h 6858000"/>
              <a:gd name="connsiteX14" fmla="*/ 333951 w 7128027"/>
              <a:gd name="connsiteY14" fmla="*/ 6858000 h 6858000"/>
              <a:gd name="connsiteX15" fmla="*/ 0 w 7128027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28027" h="6858000">
                <a:moveTo>
                  <a:pt x="0" y="0"/>
                </a:moveTo>
                <a:lnTo>
                  <a:pt x="333951" y="0"/>
                </a:lnTo>
                <a:lnTo>
                  <a:pt x="1220030" y="0"/>
                </a:lnTo>
                <a:lnTo>
                  <a:pt x="1345471" y="0"/>
                </a:lnTo>
                <a:lnTo>
                  <a:pt x="2838612" y="0"/>
                </a:lnTo>
                <a:lnTo>
                  <a:pt x="5505004" y="0"/>
                </a:lnTo>
                <a:lnTo>
                  <a:pt x="5527128" y="14997"/>
                </a:lnTo>
                <a:cubicBezTo>
                  <a:pt x="6554291" y="754641"/>
                  <a:pt x="7128027" y="2093192"/>
                  <a:pt x="7128027" y="3621656"/>
                </a:cubicBezTo>
                <a:cubicBezTo>
                  <a:pt x="7128027" y="4969131"/>
                  <a:pt x="6199302" y="5602839"/>
                  <a:pt x="5253677" y="6374814"/>
                </a:cubicBezTo>
                <a:cubicBezTo>
                  <a:pt x="5081474" y="6515397"/>
                  <a:pt x="4910847" y="6653108"/>
                  <a:pt x="4737029" y="6780599"/>
                </a:cubicBezTo>
                <a:lnTo>
                  <a:pt x="4625273" y="6858000"/>
                </a:lnTo>
                <a:lnTo>
                  <a:pt x="2838612" y="6858000"/>
                </a:lnTo>
                <a:lnTo>
                  <a:pt x="1220030" y="6858000"/>
                </a:lnTo>
                <a:lnTo>
                  <a:pt x="1037077" y="6858000"/>
                </a:lnTo>
                <a:lnTo>
                  <a:pt x="33395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4FEA6D5-DF59-4E15-B19F-159D0588B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057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6C8C9E5-F937-44A5-A519-EA719F03E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57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F5C49D-BB5E-44BB-BE74-6A093E4190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2170265"/>
              </p:ext>
            </p:extLst>
          </p:nvPr>
        </p:nvGraphicFramePr>
        <p:xfrm>
          <a:off x="298017" y="942976"/>
          <a:ext cx="6105526" cy="48672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CFFE8A-FE6B-4C44-92AB-71DEE5E42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469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9701-83F6-470F-B1B1-07E344996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Completed Objectives: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2D50CB2-D4A4-48BA-864C-53683ED04B7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920240" y="2312276"/>
          <a:ext cx="8770571" cy="3651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8C1D3-6BE7-4724-9FD4-728E8F4B0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682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D18FC7-B9B0-437B-8C74-0976D2A9C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Draw Backs: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FB62D06-527E-4522-BE73-2E9B053FB5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7695578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64D751-A5F0-466B-8C5E-AE63BAF69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447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D52017-C56B-4113-ABBE-FB997C91F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607" y="3912041"/>
            <a:ext cx="8394306" cy="139605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5400">
                <a:solidFill>
                  <a:schemeClr val="tx1">
                    <a:lumMod val="85000"/>
                    <a:lumOff val="15000"/>
                  </a:schemeClr>
                </a:solidFill>
              </a:rPr>
              <a:t>Framework Model: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AFB6F2-5256-4D2D-963A-7C711889F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5395" y="518161"/>
            <a:ext cx="7617341" cy="363728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39309-1E99-433D-8B8F-0ED884A70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907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67847" y="1391478"/>
            <a:ext cx="4578827" cy="4165619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566412"/>
            <a:ext cx="4244110" cy="384048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650490" y="1105100"/>
            <a:ext cx="4908132" cy="4688444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B3D767-5A4E-4502-BFB6-99BFB123D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0991" y="1929615"/>
            <a:ext cx="3459760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600"/>
              <a:t>Back-end Code Snippet: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2685D35-7FBC-44FA-8EBB-6E915463E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68" y="4023644"/>
            <a:ext cx="4151569" cy="2522078"/>
          </a:xfrm>
          <a:prstGeom prst="rect">
            <a:avLst/>
          </a:prstGeom>
        </p:spPr>
      </p:pic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7E0A04A2-DE3A-4325-AC5D-276FACF29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5441" y="782307"/>
            <a:ext cx="3756421" cy="3080265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47DD5-13C8-45F1-BE2B-939055F3F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170490"/>
            <a:ext cx="1188720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>
              <a:spcAft>
                <a:spcPts val="600"/>
              </a:spcAft>
            </a:pPr>
            <a:fld id="{FAEF9944-A4F6-4C59-AEBD-678D6480B8EA}" type="slidenum">
              <a:rPr lang="en-US" smtClean="0"/>
              <a:pPr algn="l"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113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59A872-4FC1-4841-9827-4824ECA71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607" y="3805267"/>
            <a:ext cx="8394306" cy="1502828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4600">
                <a:solidFill>
                  <a:schemeClr val="tx1">
                    <a:lumMod val="85000"/>
                    <a:lumOff val="15000"/>
                  </a:schemeClr>
                </a:solidFill>
              </a:rPr>
              <a:t>Front-end Code Snippet: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B488F0-F99B-4290-91B5-044917EB54E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9224" y="132080"/>
            <a:ext cx="2785847" cy="409448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E2A5D51-AC96-4524-8B64-6F9A10D134C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53782" y="132080"/>
            <a:ext cx="2854170" cy="409448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A70DC-6D62-4C32-AC83-34539ABC4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573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03B4CD-DC3E-47B3-B8EF-9A56DE76D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349" y="5420801"/>
            <a:ext cx="8394306" cy="139605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Demo:</a:t>
            </a:r>
          </a:p>
        </p:txBody>
      </p:sp>
      <p:pic>
        <p:nvPicPr>
          <p:cNvPr id="4" name="graduation project">
            <a:hlinkClick r:id="" action="ppaction://media"/>
            <a:extLst>
              <a:ext uri="{FF2B5EF4-FFF2-40B4-BE49-F238E27FC236}">
                <a16:creationId xmlns:a16="http://schemas.microsoft.com/office/drawing/2014/main" id="{8BE60CFA-F0F9-4E52-9313-C415D2C17D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4792" y="821665"/>
            <a:ext cx="8176242" cy="459913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DD113-3A9F-46DA-9986-50F40154C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817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5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2AEC76-2DA2-4AA5-8B56-AA9E8BDEF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607" y="3805267"/>
            <a:ext cx="8394306" cy="1502828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5400">
                <a:solidFill>
                  <a:schemeClr val="tx1">
                    <a:lumMod val="85000"/>
                    <a:lumOff val="15000"/>
                  </a:schemeClr>
                </a:solidFill>
              </a:rPr>
              <a:t>Evaluation:</a:t>
            </a:r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9462049-4CAD-48B3-A937-4578472BEB5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158" y="1469902"/>
            <a:ext cx="2560320" cy="1830628"/>
          </a:xfrm>
          <a:prstGeom prst="rect">
            <a:avLst/>
          </a:prstGeom>
        </p:spPr>
      </p:pic>
      <p:pic>
        <p:nvPicPr>
          <p:cNvPr id="6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D8991A5-7285-4AE9-B5FF-EB22F7F1412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978" y="1256307"/>
            <a:ext cx="1529673" cy="2257820"/>
          </a:xfrm>
          <a:prstGeom prst="rect">
            <a:avLst/>
          </a:prstGeom>
        </p:spPr>
      </p:pic>
      <p:pic>
        <p:nvPicPr>
          <p:cNvPr id="4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208CD47-296B-4D63-B8F9-EA2108DC34D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277" y="1256306"/>
            <a:ext cx="2333663" cy="225782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E7E5F1-E9DC-4445-A5DF-C91D5A1A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00300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LightSeedRightStep">
      <a:dk1>
        <a:srgbClr val="000000"/>
      </a:dk1>
      <a:lt1>
        <a:srgbClr val="FFFFFF"/>
      </a:lt1>
      <a:dk2>
        <a:srgbClr val="242A41"/>
      </a:dk2>
      <a:lt2>
        <a:srgbClr val="E2E8E7"/>
      </a:lt2>
      <a:accent1>
        <a:srgbClr val="DD7F91"/>
      </a:accent1>
      <a:accent2>
        <a:srgbClr val="D67D63"/>
      </a:accent2>
      <a:accent3>
        <a:srgbClr val="C59D54"/>
      </a:accent3>
      <a:accent4>
        <a:srgbClr val="A2A84E"/>
      </a:accent4>
      <a:accent5>
        <a:srgbClr val="8AAD64"/>
      </a:accent5>
      <a:accent6>
        <a:srgbClr val="5FB755"/>
      </a:accent6>
      <a:hlink>
        <a:srgbClr val="568E84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162</Words>
  <Application>Microsoft Office PowerPoint</Application>
  <PresentationFormat>Widescreen</PresentationFormat>
  <Paragraphs>39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Meiryo</vt:lpstr>
      <vt:lpstr>Calibri</vt:lpstr>
      <vt:lpstr>Corbel</vt:lpstr>
      <vt:lpstr>SketchLinesVTI</vt:lpstr>
      <vt:lpstr>Chat Cneter Framework Based on NLP</vt:lpstr>
      <vt:lpstr>Project Goal:</vt:lpstr>
      <vt:lpstr>Completed Objectives: </vt:lpstr>
      <vt:lpstr>Draw Backs:</vt:lpstr>
      <vt:lpstr>Framework Model:</vt:lpstr>
      <vt:lpstr>Back-end Code Snippet:</vt:lpstr>
      <vt:lpstr>Front-end Code Snippet:</vt:lpstr>
      <vt:lpstr>Demo:</vt:lpstr>
      <vt:lpstr>Evaluation:</vt:lpstr>
      <vt:lpstr>Customer Satisfaction:</vt:lpstr>
      <vt:lpstr>Thank you for listening.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 Cneter Framework Based on NLP</dc:title>
  <dc:creator>HAZIM TALAAT ABDULLAH BUKHARI</dc:creator>
  <cp:lastModifiedBy>HAZIM TALAAT ABDULLAH BUKHARI</cp:lastModifiedBy>
  <cp:revision>2</cp:revision>
  <dcterms:created xsi:type="dcterms:W3CDTF">2021-04-10T19:21:27Z</dcterms:created>
  <dcterms:modified xsi:type="dcterms:W3CDTF">2021-04-10T20:07:41Z</dcterms:modified>
</cp:coreProperties>
</file>

<file path=docProps/thumbnail.jpeg>
</file>